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AEE700-A123-4BA6-98C3-12D26ADA5C50}" type="doc">
      <dgm:prSet loTypeId="urn:microsoft.com/office/officeart/2005/8/layout/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36CF7DB1-2813-4FD8-8BB1-B1865DE49C43}">
      <dgm:prSet phldrT="[Texto]" custT="1"/>
      <dgm:spPr/>
      <dgm:t>
        <a:bodyPr/>
        <a:lstStyle/>
        <a:p>
          <a:r>
            <a:rPr lang="es-MX" sz="2400" dirty="0" smtClean="0"/>
            <a:t>Solicitante</a:t>
          </a:r>
          <a:endParaRPr lang="es-MX" sz="2400" dirty="0"/>
        </a:p>
      </dgm:t>
    </dgm:pt>
    <dgm:pt modelId="{F7757BCF-A5B9-4C45-AC3B-25FCF80FAA8B}" type="parTrans" cxnId="{6EA7FA3F-5246-4F5F-9C9C-C908FA897713}">
      <dgm:prSet/>
      <dgm:spPr/>
      <dgm:t>
        <a:bodyPr/>
        <a:lstStyle/>
        <a:p>
          <a:endParaRPr lang="es-MX"/>
        </a:p>
      </dgm:t>
    </dgm:pt>
    <dgm:pt modelId="{FC287BE8-5B11-4482-95C4-DFE8AA26F914}" type="sibTrans" cxnId="{6EA7FA3F-5246-4F5F-9C9C-C908FA897713}">
      <dgm:prSet/>
      <dgm:spPr/>
      <dgm:t>
        <a:bodyPr/>
        <a:lstStyle/>
        <a:p>
          <a:endParaRPr lang="es-MX"/>
        </a:p>
      </dgm:t>
    </dgm:pt>
    <dgm:pt modelId="{75B9A91A-BFD9-4D79-AA13-77E821EC2651}">
      <dgm:prSet phldrT="[Texto]"/>
      <dgm:spPr/>
      <dgm:t>
        <a:bodyPr/>
        <a:lstStyle/>
        <a:p>
          <a:r>
            <a:rPr lang="es-MX" dirty="0" smtClean="0"/>
            <a:t>Descripción completa de bienes y/o servicios</a:t>
          </a:r>
          <a:endParaRPr lang="es-MX" dirty="0"/>
        </a:p>
      </dgm:t>
    </dgm:pt>
    <dgm:pt modelId="{0E6128E5-D958-4012-AE4B-E10CDFCF2FF5}" type="parTrans" cxnId="{98D3B566-A02B-43A6-B5C7-FC831512805E}">
      <dgm:prSet/>
      <dgm:spPr/>
      <dgm:t>
        <a:bodyPr/>
        <a:lstStyle/>
        <a:p>
          <a:endParaRPr lang="es-MX"/>
        </a:p>
      </dgm:t>
    </dgm:pt>
    <dgm:pt modelId="{B5AAB3D9-FA9E-4A4F-8082-C8EAB19C563B}" type="sibTrans" cxnId="{98D3B566-A02B-43A6-B5C7-FC831512805E}">
      <dgm:prSet/>
      <dgm:spPr/>
      <dgm:t>
        <a:bodyPr/>
        <a:lstStyle/>
        <a:p>
          <a:endParaRPr lang="es-MX"/>
        </a:p>
      </dgm:t>
    </dgm:pt>
    <dgm:pt modelId="{D9231564-78D0-4694-B8C5-7168C06BE7C7}">
      <dgm:prSet phldrT="[Texto]"/>
      <dgm:spPr/>
      <dgm:t>
        <a:bodyPr/>
        <a:lstStyle/>
        <a:p>
          <a:r>
            <a:rPr lang="es-MX" dirty="0" smtClean="0"/>
            <a:t>Anexar Justificación del Gasto</a:t>
          </a:r>
          <a:endParaRPr lang="es-MX" dirty="0"/>
        </a:p>
      </dgm:t>
    </dgm:pt>
    <dgm:pt modelId="{98B2A0C1-98CB-4D6C-A299-304CC8AE13C4}" type="parTrans" cxnId="{767BEB03-5131-4DBE-950A-0C7D25025D39}">
      <dgm:prSet/>
      <dgm:spPr/>
      <dgm:t>
        <a:bodyPr/>
        <a:lstStyle/>
        <a:p>
          <a:endParaRPr lang="es-MX"/>
        </a:p>
      </dgm:t>
    </dgm:pt>
    <dgm:pt modelId="{88E6B902-323A-4BEF-A28B-ED959AFCDAF3}" type="sibTrans" cxnId="{767BEB03-5131-4DBE-950A-0C7D25025D39}">
      <dgm:prSet/>
      <dgm:spPr/>
      <dgm:t>
        <a:bodyPr/>
        <a:lstStyle/>
        <a:p>
          <a:endParaRPr lang="es-MX"/>
        </a:p>
      </dgm:t>
    </dgm:pt>
    <dgm:pt modelId="{7328ECA1-BD66-4A21-BE64-DE0F8B92056D}">
      <dgm:prSet phldrT="[Texto]" custT="1"/>
      <dgm:spPr/>
      <dgm:t>
        <a:bodyPr/>
        <a:lstStyle/>
        <a:p>
          <a:r>
            <a:rPr lang="es-MX" sz="2000" dirty="0" smtClean="0"/>
            <a:t>Departamento de Compras</a:t>
          </a:r>
          <a:endParaRPr lang="es-MX" sz="2000" dirty="0"/>
        </a:p>
      </dgm:t>
    </dgm:pt>
    <dgm:pt modelId="{9C2067E2-2269-49EF-8438-803BC21F0180}" type="parTrans" cxnId="{CF2A66D7-799E-4FD1-8E92-E3E2A76B39F1}">
      <dgm:prSet/>
      <dgm:spPr/>
      <dgm:t>
        <a:bodyPr/>
        <a:lstStyle/>
        <a:p>
          <a:endParaRPr lang="es-MX"/>
        </a:p>
      </dgm:t>
    </dgm:pt>
    <dgm:pt modelId="{767C5B70-F720-40D0-8BA7-20896CE47FB9}" type="sibTrans" cxnId="{CF2A66D7-799E-4FD1-8E92-E3E2A76B39F1}">
      <dgm:prSet/>
      <dgm:spPr/>
      <dgm:t>
        <a:bodyPr/>
        <a:lstStyle/>
        <a:p>
          <a:endParaRPr lang="es-MX"/>
        </a:p>
      </dgm:t>
    </dgm:pt>
    <dgm:pt modelId="{6B52A2EA-9CD4-4D99-9883-B5B659A245F7}">
      <dgm:prSet phldrT="[Texto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s-MX" sz="1600" dirty="0" smtClean="0"/>
            <a:t>Cotiza</a:t>
          </a:r>
          <a:endParaRPr lang="es-MX" sz="1600" dirty="0"/>
        </a:p>
      </dgm:t>
    </dgm:pt>
    <dgm:pt modelId="{61791E20-12E0-4BF4-89E8-38A3A73F3FF3}" type="parTrans" cxnId="{F3B35BA2-A1AC-41C3-A4E0-46AB38ABFD29}">
      <dgm:prSet/>
      <dgm:spPr/>
      <dgm:t>
        <a:bodyPr/>
        <a:lstStyle/>
        <a:p>
          <a:endParaRPr lang="es-MX"/>
        </a:p>
      </dgm:t>
    </dgm:pt>
    <dgm:pt modelId="{7E972D9F-B3A0-4606-BC5B-4E453CE9F5C9}" type="sibTrans" cxnId="{F3B35BA2-A1AC-41C3-A4E0-46AB38ABFD29}">
      <dgm:prSet/>
      <dgm:spPr/>
      <dgm:t>
        <a:bodyPr/>
        <a:lstStyle/>
        <a:p>
          <a:endParaRPr lang="es-MX"/>
        </a:p>
      </dgm:t>
    </dgm:pt>
    <dgm:pt modelId="{E153F590-3301-4199-96FA-429412C5630F}">
      <dgm:prSet phldrT="[Texto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s-MX" sz="1600" b="1" dirty="0" smtClean="0"/>
            <a:t>Ejecuta procedimiento</a:t>
          </a:r>
          <a:endParaRPr lang="es-MX" sz="1600" b="1" dirty="0"/>
        </a:p>
      </dgm:t>
    </dgm:pt>
    <dgm:pt modelId="{FDFA1E77-4643-4162-9D06-0DB7AA70671C}" type="parTrans" cxnId="{0E51A0B3-08D6-410A-A567-FAB86DAA3CFC}">
      <dgm:prSet/>
      <dgm:spPr/>
      <dgm:t>
        <a:bodyPr/>
        <a:lstStyle/>
        <a:p>
          <a:endParaRPr lang="es-MX"/>
        </a:p>
      </dgm:t>
    </dgm:pt>
    <dgm:pt modelId="{A67B95F3-FA07-47F2-B566-8A160B59727D}" type="sibTrans" cxnId="{0E51A0B3-08D6-410A-A567-FAB86DAA3CFC}">
      <dgm:prSet/>
      <dgm:spPr/>
      <dgm:t>
        <a:bodyPr/>
        <a:lstStyle/>
        <a:p>
          <a:endParaRPr lang="es-MX"/>
        </a:p>
      </dgm:t>
    </dgm:pt>
    <dgm:pt modelId="{C891C224-B330-489F-AC33-30DF51FCFFCC}">
      <dgm:prSet phldrT="[Texto]" custT="1"/>
      <dgm:spPr/>
      <dgm:t>
        <a:bodyPr/>
        <a:lstStyle/>
        <a:p>
          <a:r>
            <a:rPr lang="es-MX" sz="2000" baseline="0" dirty="0" smtClean="0"/>
            <a:t>Solicitante</a:t>
          </a:r>
          <a:endParaRPr lang="es-MX" sz="2000" baseline="0" dirty="0"/>
        </a:p>
      </dgm:t>
    </dgm:pt>
    <dgm:pt modelId="{76A7B035-34F4-4902-B94C-76A9E65ED30F}" type="parTrans" cxnId="{30E787EC-FBE5-470C-99BE-DD99EDFD8DF1}">
      <dgm:prSet/>
      <dgm:spPr/>
      <dgm:t>
        <a:bodyPr/>
        <a:lstStyle/>
        <a:p>
          <a:endParaRPr lang="es-MX"/>
        </a:p>
      </dgm:t>
    </dgm:pt>
    <dgm:pt modelId="{6BB8F0A4-32A4-4BAC-B403-DEFF6F8AF4A2}" type="sibTrans" cxnId="{30E787EC-FBE5-470C-99BE-DD99EDFD8DF1}">
      <dgm:prSet/>
      <dgm:spPr/>
      <dgm:t>
        <a:bodyPr/>
        <a:lstStyle/>
        <a:p>
          <a:endParaRPr lang="es-MX"/>
        </a:p>
      </dgm:t>
    </dgm:pt>
    <dgm:pt modelId="{B5D9095B-A527-448C-8860-03330615DB40}">
      <dgm:prSet phldrT="[Texto]"/>
      <dgm:spPr/>
      <dgm:t>
        <a:bodyPr/>
        <a:lstStyle/>
        <a:p>
          <a:r>
            <a:rPr lang="es-MX" dirty="0" smtClean="0"/>
            <a:t>Recibe el bien o servicio</a:t>
          </a:r>
          <a:endParaRPr lang="es-MX" dirty="0"/>
        </a:p>
      </dgm:t>
    </dgm:pt>
    <dgm:pt modelId="{A624D6C8-7F98-4E73-8E59-D72112C6A6B7}" type="parTrans" cxnId="{5BFAC89A-9E8D-4BBC-9E53-0780154FE544}">
      <dgm:prSet/>
      <dgm:spPr/>
      <dgm:t>
        <a:bodyPr/>
        <a:lstStyle/>
        <a:p>
          <a:endParaRPr lang="es-MX"/>
        </a:p>
      </dgm:t>
    </dgm:pt>
    <dgm:pt modelId="{BDBA30FD-DBC0-44FE-8ABA-775437A05D9F}" type="sibTrans" cxnId="{5BFAC89A-9E8D-4BBC-9E53-0780154FE544}">
      <dgm:prSet/>
      <dgm:spPr/>
      <dgm:t>
        <a:bodyPr/>
        <a:lstStyle/>
        <a:p>
          <a:endParaRPr lang="es-MX"/>
        </a:p>
      </dgm:t>
    </dgm:pt>
    <dgm:pt modelId="{4782E875-832C-4E9E-98E7-5EFA0877998A}">
      <dgm:prSet phldrT="[Texto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s-MX" sz="1600" dirty="0" smtClean="0"/>
            <a:t>Compra</a:t>
          </a:r>
          <a:endParaRPr lang="es-MX" sz="1600" dirty="0"/>
        </a:p>
      </dgm:t>
    </dgm:pt>
    <dgm:pt modelId="{4F09C255-DC85-435D-A24B-92AC6B95D307}" type="parTrans" cxnId="{BFA6F409-1F55-4EBF-B6F9-83E9C4DD1346}">
      <dgm:prSet/>
      <dgm:spPr/>
      <dgm:t>
        <a:bodyPr/>
        <a:lstStyle/>
        <a:p>
          <a:endParaRPr lang="es-MX"/>
        </a:p>
      </dgm:t>
    </dgm:pt>
    <dgm:pt modelId="{67D82462-E2C1-410C-894E-4571221C52E8}" type="sibTrans" cxnId="{BFA6F409-1F55-4EBF-B6F9-83E9C4DD1346}">
      <dgm:prSet/>
      <dgm:spPr/>
      <dgm:t>
        <a:bodyPr/>
        <a:lstStyle/>
        <a:p>
          <a:endParaRPr lang="es-MX"/>
        </a:p>
      </dgm:t>
    </dgm:pt>
    <dgm:pt modelId="{7D5B21C8-5FA6-4395-9CDA-FFEAE413F873}">
      <dgm:prSet phldrT="[Texto]" custT="1"/>
      <dgm:spPr>
        <a:ln>
          <a:solidFill>
            <a:schemeClr val="accent1"/>
          </a:solidFill>
        </a:ln>
      </dgm:spPr>
      <dgm:t>
        <a:bodyPr/>
        <a:lstStyle/>
        <a:p>
          <a:endParaRPr lang="es-MX" sz="1600" dirty="0"/>
        </a:p>
      </dgm:t>
    </dgm:pt>
    <dgm:pt modelId="{1FFD0313-C509-4059-A9AA-6CD14858F225}" type="parTrans" cxnId="{4D8EBB05-927E-4028-A2AB-B957F2FDE3DE}">
      <dgm:prSet/>
      <dgm:spPr/>
      <dgm:t>
        <a:bodyPr/>
        <a:lstStyle/>
        <a:p>
          <a:endParaRPr lang="es-MX"/>
        </a:p>
      </dgm:t>
    </dgm:pt>
    <dgm:pt modelId="{2EEF10AB-21D8-45A0-A9EA-7057683BAACD}" type="sibTrans" cxnId="{4D8EBB05-927E-4028-A2AB-B957F2FDE3DE}">
      <dgm:prSet/>
      <dgm:spPr/>
      <dgm:t>
        <a:bodyPr/>
        <a:lstStyle/>
        <a:p>
          <a:endParaRPr lang="es-MX"/>
        </a:p>
      </dgm:t>
    </dgm:pt>
    <dgm:pt modelId="{B08B40E4-BC29-41D5-BD83-34DF511A1E17}">
      <dgm:prSet phldrT="[Texto]" custT="1"/>
      <dgm:spPr>
        <a:ln>
          <a:solidFill>
            <a:schemeClr val="accent1"/>
          </a:solidFill>
        </a:ln>
      </dgm:spPr>
      <dgm:t>
        <a:bodyPr/>
        <a:lstStyle/>
        <a:p>
          <a:endParaRPr lang="es-MX" sz="1600" dirty="0"/>
        </a:p>
      </dgm:t>
    </dgm:pt>
    <dgm:pt modelId="{D5E02AEF-C7A1-462A-A1C0-EFC1791314D6}" type="parTrans" cxnId="{2276181E-6B22-4A22-8A09-3A8742A96151}">
      <dgm:prSet/>
      <dgm:spPr/>
      <dgm:t>
        <a:bodyPr/>
        <a:lstStyle/>
        <a:p>
          <a:endParaRPr lang="es-MX"/>
        </a:p>
      </dgm:t>
    </dgm:pt>
    <dgm:pt modelId="{0BE85203-3516-4DC2-B9E3-C9A5E54AC9AE}" type="sibTrans" cxnId="{2276181E-6B22-4A22-8A09-3A8742A96151}">
      <dgm:prSet/>
      <dgm:spPr/>
      <dgm:t>
        <a:bodyPr/>
        <a:lstStyle/>
        <a:p>
          <a:endParaRPr lang="es-MX"/>
        </a:p>
      </dgm:t>
    </dgm:pt>
    <dgm:pt modelId="{A35C121A-89D5-43F2-9A02-210A9B4C3143}">
      <dgm:prSet phldrT="[Texto]"/>
      <dgm:spPr/>
      <dgm:t>
        <a:bodyPr/>
        <a:lstStyle/>
        <a:p>
          <a:endParaRPr lang="es-MX" dirty="0"/>
        </a:p>
      </dgm:t>
    </dgm:pt>
    <dgm:pt modelId="{94310B7D-222E-40B4-9C13-269500397D05}" type="parTrans" cxnId="{69D4FBC8-3E1A-4E92-B4E2-841654856950}">
      <dgm:prSet/>
      <dgm:spPr/>
      <dgm:t>
        <a:bodyPr/>
        <a:lstStyle/>
        <a:p>
          <a:endParaRPr lang="es-MX"/>
        </a:p>
      </dgm:t>
    </dgm:pt>
    <dgm:pt modelId="{3F0E4309-2643-49D2-8CEF-2ED8C2818A52}" type="sibTrans" cxnId="{69D4FBC8-3E1A-4E92-B4E2-841654856950}">
      <dgm:prSet/>
      <dgm:spPr/>
      <dgm:t>
        <a:bodyPr/>
        <a:lstStyle/>
        <a:p>
          <a:endParaRPr lang="es-MX"/>
        </a:p>
      </dgm:t>
    </dgm:pt>
    <dgm:pt modelId="{473544D7-67EB-472E-8F1A-FE058B043E46}">
      <dgm:prSet phldrT="[Texto]"/>
      <dgm:spPr/>
      <dgm:t>
        <a:bodyPr/>
        <a:lstStyle/>
        <a:p>
          <a:r>
            <a:rPr lang="es-MX" dirty="0" smtClean="0"/>
            <a:t>Firma de conformidad</a:t>
          </a:r>
          <a:endParaRPr lang="es-MX" dirty="0"/>
        </a:p>
      </dgm:t>
    </dgm:pt>
    <dgm:pt modelId="{907F5AC7-894B-4E7D-9136-F4891B90F13E}" type="parTrans" cxnId="{EFBB6C9F-8B02-44DB-9DA0-AA2C278D7849}">
      <dgm:prSet/>
      <dgm:spPr/>
      <dgm:t>
        <a:bodyPr/>
        <a:lstStyle/>
        <a:p>
          <a:endParaRPr lang="es-MX"/>
        </a:p>
      </dgm:t>
    </dgm:pt>
    <dgm:pt modelId="{E21907F5-43B8-42E2-BA5E-985DD3B1EFD4}" type="sibTrans" cxnId="{EFBB6C9F-8B02-44DB-9DA0-AA2C278D7849}">
      <dgm:prSet/>
      <dgm:spPr/>
      <dgm:t>
        <a:bodyPr/>
        <a:lstStyle/>
        <a:p>
          <a:endParaRPr lang="es-MX"/>
        </a:p>
      </dgm:t>
    </dgm:pt>
    <dgm:pt modelId="{0BC3025B-A625-47BE-8BCF-0C8A55C5433B}">
      <dgm:prSet phldrT="[Texto]"/>
      <dgm:spPr/>
      <dgm:t>
        <a:bodyPr/>
        <a:lstStyle/>
        <a:p>
          <a:endParaRPr lang="es-MX" dirty="0"/>
        </a:p>
      </dgm:t>
    </dgm:pt>
    <dgm:pt modelId="{D95F5E14-8D62-45A0-A22F-630B96A09AA5}" type="parTrans" cxnId="{275030B1-FE1D-430D-BEB9-5B75EC658FD8}">
      <dgm:prSet/>
      <dgm:spPr/>
      <dgm:t>
        <a:bodyPr/>
        <a:lstStyle/>
        <a:p>
          <a:endParaRPr lang="es-MX"/>
        </a:p>
      </dgm:t>
    </dgm:pt>
    <dgm:pt modelId="{0E82E3D9-6345-4654-9B18-4DB9E503F626}" type="sibTrans" cxnId="{275030B1-FE1D-430D-BEB9-5B75EC658FD8}">
      <dgm:prSet/>
      <dgm:spPr/>
      <dgm:t>
        <a:bodyPr/>
        <a:lstStyle/>
        <a:p>
          <a:endParaRPr lang="es-MX"/>
        </a:p>
      </dgm:t>
    </dgm:pt>
    <dgm:pt modelId="{F1013A91-6E64-4AC6-BDFF-63165392050D}" type="pres">
      <dgm:prSet presAssocID="{9EAEE700-A123-4BA6-98C3-12D26ADA5C50}" presName="linearFlow" presStyleCnt="0">
        <dgm:presLayoutVars>
          <dgm:dir/>
          <dgm:animLvl val="lvl"/>
          <dgm:resizeHandles val="exact"/>
        </dgm:presLayoutVars>
      </dgm:prSet>
      <dgm:spPr/>
    </dgm:pt>
    <dgm:pt modelId="{0E2122CC-208E-4FC4-9DFB-BECFFAE9CF25}" type="pres">
      <dgm:prSet presAssocID="{36CF7DB1-2813-4FD8-8BB1-B1865DE49C43}" presName="composite" presStyleCnt="0"/>
      <dgm:spPr/>
    </dgm:pt>
    <dgm:pt modelId="{8A066A22-0AF6-403C-9F33-C2A010E9BECF}" type="pres">
      <dgm:prSet presAssocID="{36CF7DB1-2813-4FD8-8BB1-B1865DE49C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A053BA3-CA07-4B06-B81E-7A90EF899EF1}" type="pres">
      <dgm:prSet presAssocID="{36CF7DB1-2813-4FD8-8BB1-B1865DE49C43}" presName="parSh" presStyleLbl="node1" presStyleIdx="0" presStyleCnt="3"/>
      <dgm:spPr/>
    </dgm:pt>
    <dgm:pt modelId="{4A1C85F2-7BC5-4ABA-B18A-967DA6003C4A}" type="pres">
      <dgm:prSet presAssocID="{36CF7DB1-2813-4FD8-8BB1-B1865DE49C43}" presName="desTx" presStyleLbl="fgAcc1" presStyleIdx="0" presStyleCnt="3" custScaleY="814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0202EA-B7C8-47D2-B57F-62A3DE2E2F8F}" type="pres">
      <dgm:prSet presAssocID="{FC287BE8-5B11-4482-95C4-DFE8AA26F914}" presName="sibTrans" presStyleLbl="sibTrans2D1" presStyleIdx="0" presStyleCnt="2"/>
      <dgm:spPr/>
    </dgm:pt>
    <dgm:pt modelId="{C1A4FCD3-3809-47D0-B297-D5A2A3E86521}" type="pres">
      <dgm:prSet presAssocID="{FC287BE8-5B11-4482-95C4-DFE8AA26F914}" presName="connTx" presStyleLbl="sibTrans2D1" presStyleIdx="0" presStyleCnt="2"/>
      <dgm:spPr/>
    </dgm:pt>
    <dgm:pt modelId="{617C83D1-D62F-40A7-AE5A-7F85305A6321}" type="pres">
      <dgm:prSet presAssocID="{7328ECA1-BD66-4A21-BE64-DE0F8B92056D}" presName="composite" presStyleCnt="0"/>
      <dgm:spPr/>
    </dgm:pt>
    <dgm:pt modelId="{6E3A6C45-4325-4FE1-821A-499353B59A4C}" type="pres">
      <dgm:prSet presAssocID="{7328ECA1-BD66-4A21-BE64-DE0F8B92056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6C855D-CAEF-4224-9855-5B0084B472A7}" type="pres">
      <dgm:prSet presAssocID="{7328ECA1-BD66-4A21-BE64-DE0F8B92056D}" presName="parSh" presStyleLbl="node1" presStyleIdx="1" presStyleCnt="3"/>
      <dgm:spPr/>
      <dgm:t>
        <a:bodyPr/>
        <a:lstStyle/>
        <a:p>
          <a:endParaRPr lang="es-MX"/>
        </a:p>
      </dgm:t>
    </dgm:pt>
    <dgm:pt modelId="{155282C7-C528-4301-A7B7-B66F7C9962E3}" type="pres">
      <dgm:prSet presAssocID="{7328ECA1-BD66-4A21-BE64-DE0F8B92056D}" presName="desTx" presStyleLbl="fgAcc1" presStyleIdx="1" presStyleCnt="3" custScaleY="78875" custLinFactNeighborX="13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939B6E-4E96-40CD-A9AB-87058A72AF82}" type="pres">
      <dgm:prSet presAssocID="{767C5B70-F720-40D0-8BA7-20896CE47FB9}" presName="sibTrans" presStyleLbl="sibTrans2D1" presStyleIdx="1" presStyleCnt="2"/>
      <dgm:spPr/>
    </dgm:pt>
    <dgm:pt modelId="{1AFEC900-7ED0-4291-93F8-726DB584A2C0}" type="pres">
      <dgm:prSet presAssocID="{767C5B70-F720-40D0-8BA7-20896CE47FB9}" presName="connTx" presStyleLbl="sibTrans2D1" presStyleIdx="1" presStyleCnt="2"/>
      <dgm:spPr/>
    </dgm:pt>
    <dgm:pt modelId="{1094A53F-9D5B-4D9F-93DE-5730A6BA613E}" type="pres">
      <dgm:prSet presAssocID="{C891C224-B330-489F-AC33-30DF51FCFFCC}" presName="composite" presStyleCnt="0"/>
      <dgm:spPr/>
    </dgm:pt>
    <dgm:pt modelId="{4E2A2F6B-6B80-4E34-B913-5D68574F1599}" type="pres">
      <dgm:prSet presAssocID="{C891C224-B330-489F-AC33-30DF51FCFFCC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EB97FA6-1B21-4FBB-8856-09370128EDE5}" type="pres">
      <dgm:prSet presAssocID="{C891C224-B330-489F-AC33-30DF51FCFFCC}" presName="parSh" presStyleLbl="node1" presStyleIdx="2" presStyleCnt="3"/>
      <dgm:spPr/>
    </dgm:pt>
    <dgm:pt modelId="{43FBE64F-4DAF-4246-9D1F-6CD67D479F09}" type="pres">
      <dgm:prSet presAssocID="{C891C224-B330-489F-AC33-30DF51FCFFCC}" presName="desTx" presStyleLbl="fgAcc1" presStyleIdx="2" presStyleCnt="3" custScaleY="6868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F75A89-29FD-404F-B1EB-0C4539C58FD8}" type="presOf" srcId="{767C5B70-F720-40D0-8BA7-20896CE47FB9}" destId="{E4939B6E-4E96-40CD-A9AB-87058A72AF82}" srcOrd="0" destOrd="0" presId="urn:microsoft.com/office/officeart/2005/8/layout/process3"/>
    <dgm:cxn modelId="{700806E1-3B50-43A3-B645-CC372BAAD93E}" type="presOf" srcId="{B5D9095B-A527-448C-8860-03330615DB40}" destId="{43FBE64F-4DAF-4246-9D1F-6CD67D479F09}" srcOrd="0" destOrd="0" presId="urn:microsoft.com/office/officeart/2005/8/layout/process3"/>
    <dgm:cxn modelId="{9F54DE9A-E418-48E9-AE5E-B322812B5FE5}" type="presOf" srcId="{A35C121A-89D5-43F2-9A02-210A9B4C3143}" destId="{4A1C85F2-7BC5-4ABA-B18A-967DA6003C4A}" srcOrd="0" destOrd="1" presId="urn:microsoft.com/office/officeart/2005/8/layout/process3"/>
    <dgm:cxn modelId="{D1B063ED-A914-403B-B339-7BB4F0084603}" type="presOf" srcId="{0BC3025B-A625-47BE-8BCF-0C8A55C5433B}" destId="{43FBE64F-4DAF-4246-9D1F-6CD67D479F09}" srcOrd="0" destOrd="1" presId="urn:microsoft.com/office/officeart/2005/8/layout/process3"/>
    <dgm:cxn modelId="{69D4FBC8-3E1A-4E92-B4E2-841654856950}" srcId="{36CF7DB1-2813-4FD8-8BB1-B1865DE49C43}" destId="{A35C121A-89D5-43F2-9A02-210A9B4C3143}" srcOrd="1" destOrd="0" parTransId="{94310B7D-222E-40B4-9C13-269500397D05}" sibTransId="{3F0E4309-2643-49D2-8CEF-2ED8C2818A52}"/>
    <dgm:cxn modelId="{98D3B566-A02B-43A6-B5C7-FC831512805E}" srcId="{36CF7DB1-2813-4FD8-8BB1-B1865DE49C43}" destId="{75B9A91A-BFD9-4D79-AA13-77E821EC2651}" srcOrd="0" destOrd="0" parTransId="{0E6128E5-D958-4012-AE4B-E10CDFCF2FF5}" sibTransId="{B5AAB3D9-FA9E-4A4F-8082-C8EAB19C563B}"/>
    <dgm:cxn modelId="{35544555-A63C-4A10-BF4E-5B1A4288C313}" type="presOf" srcId="{6B52A2EA-9CD4-4D99-9883-B5B659A245F7}" destId="{155282C7-C528-4301-A7B7-B66F7C9962E3}" srcOrd="0" destOrd="0" presId="urn:microsoft.com/office/officeart/2005/8/layout/process3"/>
    <dgm:cxn modelId="{EFBB6C9F-8B02-44DB-9DA0-AA2C278D7849}" srcId="{C891C224-B330-489F-AC33-30DF51FCFFCC}" destId="{473544D7-67EB-472E-8F1A-FE058B043E46}" srcOrd="2" destOrd="0" parTransId="{907F5AC7-894B-4E7D-9136-F4891B90F13E}" sibTransId="{E21907F5-43B8-42E2-BA5E-985DD3B1EFD4}"/>
    <dgm:cxn modelId="{36349AA6-C40E-4D00-93D2-8081E611C21F}" type="presOf" srcId="{C891C224-B330-489F-AC33-30DF51FCFFCC}" destId="{4E2A2F6B-6B80-4E34-B913-5D68574F1599}" srcOrd="0" destOrd="0" presId="urn:microsoft.com/office/officeart/2005/8/layout/process3"/>
    <dgm:cxn modelId="{1F1B1FE1-EC8B-4FC5-A51C-48ADB35C8EE3}" type="presOf" srcId="{7D5B21C8-5FA6-4395-9CDA-FFEAE413F873}" destId="{155282C7-C528-4301-A7B7-B66F7C9962E3}" srcOrd="0" destOrd="1" presId="urn:microsoft.com/office/officeart/2005/8/layout/process3"/>
    <dgm:cxn modelId="{808DE663-16D5-47EF-8111-01618467EF8C}" type="presOf" srcId="{7328ECA1-BD66-4A21-BE64-DE0F8B92056D}" destId="{6E3A6C45-4325-4FE1-821A-499353B59A4C}" srcOrd="0" destOrd="0" presId="urn:microsoft.com/office/officeart/2005/8/layout/process3"/>
    <dgm:cxn modelId="{4D8EBB05-927E-4028-A2AB-B957F2FDE3DE}" srcId="{7328ECA1-BD66-4A21-BE64-DE0F8B92056D}" destId="{7D5B21C8-5FA6-4395-9CDA-FFEAE413F873}" srcOrd="1" destOrd="0" parTransId="{1FFD0313-C509-4059-A9AA-6CD14858F225}" sibTransId="{2EEF10AB-21D8-45A0-A9EA-7057683BAACD}"/>
    <dgm:cxn modelId="{5BFAC89A-9E8D-4BBC-9E53-0780154FE544}" srcId="{C891C224-B330-489F-AC33-30DF51FCFFCC}" destId="{B5D9095B-A527-448C-8860-03330615DB40}" srcOrd="0" destOrd="0" parTransId="{A624D6C8-7F98-4E73-8E59-D72112C6A6B7}" sibTransId="{BDBA30FD-DBC0-44FE-8ABA-775437A05D9F}"/>
    <dgm:cxn modelId="{4885B2C7-6E65-4894-8FA9-223CCAEB56C8}" type="presOf" srcId="{C891C224-B330-489F-AC33-30DF51FCFFCC}" destId="{0EB97FA6-1B21-4FBB-8856-09370128EDE5}" srcOrd="1" destOrd="0" presId="urn:microsoft.com/office/officeart/2005/8/layout/process3"/>
    <dgm:cxn modelId="{2276181E-6B22-4A22-8A09-3A8742A96151}" srcId="{7328ECA1-BD66-4A21-BE64-DE0F8B92056D}" destId="{B08B40E4-BC29-41D5-BD83-34DF511A1E17}" srcOrd="3" destOrd="0" parTransId="{D5E02AEF-C7A1-462A-A1C0-EFC1791314D6}" sibTransId="{0BE85203-3516-4DC2-B9E3-C9A5E54AC9AE}"/>
    <dgm:cxn modelId="{0E51A0B3-08D6-410A-A567-FAB86DAA3CFC}" srcId="{7328ECA1-BD66-4A21-BE64-DE0F8B92056D}" destId="{E153F590-3301-4199-96FA-429412C5630F}" srcOrd="2" destOrd="0" parTransId="{FDFA1E77-4643-4162-9D06-0DB7AA70671C}" sibTransId="{A67B95F3-FA07-47F2-B566-8A160B59727D}"/>
    <dgm:cxn modelId="{275030B1-FE1D-430D-BEB9-5B75EC658FD8}" srcId="{C891C224-B330-489F-AC33-30DF51FCFFCC}" destId="{0BC3025B-A625-47BE-8BCF-0C8A55C5433B}" srcOrd="1" destOrd="0" parTransId="{D95F5E14-8D62-45A0-A22F-630B96A09AA5}" sibTransId="{0E82E3D9-6345-4654-9B18-4DB9E503F626}"/>
    <dgm:cxn modelId="{E2E1ADD7-1393-48E7-91DB-CAB80C1E3BE2}" type="presOf" srcId="{9EAEE700-A123-4BA6-98C3-12D26ADA5C50}" destId="{F1013A91-6E64-4AC6-BDFF-63165392050D}" srcOrd="0" destOrd="0" presId="urn:microsoft.com/office/officeart/2005/8/layout/process3"/>
    <dgm:cxn modelId="{CF2A66D7-799E-4FD1-8E92-E3E2A76B39F1}" srcId="{9EAEE700-A123-4BA6-98C3-12D26ADA5C50}" destId="{7328ECA1-BD66-4A21-BE64-DE0F8B92056D}" srcOrd="1" destOrd="0" parTransId="{9C2067E2-2269-49EF-8438-803BC21F0180}" sibTransId="{767C5B70-F720-40D0-8BA7-20896CE47FB9}"/>
    <dgm:cxn modelId="{D59E0A43-8E93-47ED-B6CB-064BB020C751}" type="presOf" srcId="{FC287BE8-5B11-4482-95C4-DFE8AA26F914}" destId="{870202EA-B7C8-47D2-B57F-62A3DE2E2F8F}" srcOrd="0" destOrd="0" presId="urn:microsoft.com/office/officeart/2005/8/layout/process3"/>
    <dgm:cxn modelId="{BFA6F409-1F55-4EBF-B6F9-83E9C4DD1346}" srcId="{7328ECA1-BD66-4A21-BE64-DE0F8B92056D}" destId="{4782E875-832C-4E9E-98E7-5EFA0877998A}" srcOrd="4" destOrd="0" parTransId="{4F09C255-DC85-435D-A24B-92AC6B95D307}" sibTransId="{67D82462-E2C1-410C-894E-4571221C52E8}"/>
    <dgm:cxn modelId="{30E787EC-FBE5-470C-99BE-DD99EDFD8DF1}" srcId="{9EAEE700-A123-4BA6-98C3-12D26ADA5C50}" destId="{C891C224-B330-489F-AC33-30DF51FCFFCC}" srcOrd="2" destOrd="0" parTransId="{76A7B035-34F4-4902-B94C-76A9E65ED30F}" sibTransId="{6BB8F0A4-32A4-4BAC-B403-DEFF6F8AF4A2}"/>
    <dgm:cxn modelId="{7C4CCF71-427D-4EC6-B1D5-9977DDE5F0DA}" type="presOf" srcId="{767C5B70-F720-40D0-8BA7-20896CE47FB9}" destId="{1AFEC900-7ED0-4291-93F8-726DB584A2C0}" srcOrd="1" destOrd="0" presId="urn:microsoft.com/office/officeart/2005/8/layout/process3"/>
    <dgm:cxn modelId="{6EA7FA3F-5246-4F5F-9C9C-C908FA897713}" srcId="{9EAEE700-A123-4BA6-98C3-12D26ADA5C50}" destId="{36CF7DB1-2813-4FD8-8BB1-B1865DE49C43}" srcOrd="0" destOrd="0" parTransId="{F7757BCF-A5B9-4C45-AC3B-25FCF80FAA8B}" sibTransId="{FC287BE8-5B11-4482-95C4-DFE8AA26F914}"/>
    <dgm:cxn modelId="{4FBFF22F-A7AF-45C7-8404-4DC1D4A24FDD}" type="presOf" srcId="{7328ECA1-BD66-4A21-BE64-DE0F8B92056D}" destId="{A26C855D-CAEF-4224-9855-5B0084B472A7}" srcOrd="1" destOrd="0" presId="urn:microsoft.com/office/officeart/2005/8/layout/process3"/>
    <dgm:cxn modelId="{785495B4-5D02-4B3F-BC14-9CF31404223A}" type="presOf" srcId="{36CF7DB1-2813-4FD8-8BB1-B1865DE49C43}" destId="{8A066A22-0AF6-403C-9F33-C2A010E9BECF}" srcOrd="0" destOrd="0" presId="urn:microsoft.com/office/officeart/2005/8/layout/process3"/>
    <dgm:cxn modelId="{767BEB03-5131-4DBE-950A-0C7D25025D39}" srcId="{36CF7DB1-2813-4FD8-8BB1-B1865DE49C43}" destId="{D9231564-78D0-4694-B8C5-7168C06BE7C7}" srcOrd="2" destOrd="0" parTransId="{98B2A0C1-98CB-4D6C-A299-304CC8AE13C4}" sibTransId="{88E6B902-323A-4BEF-A28B-ED959AFCDAF3}"/>
    <dgm:cxn modelId="{BB98A359-B723-42FF-BCBB-175F71367C1F}" type="presOf" srcId="{D9231564-78D0-4694-B8C5-7168C06BE7C7}" destId="{4A1C85F2-7BC5-4ABA-B18A-967DA6003C4A}" srcOrd="0" destOrd="2" presId="urn:microsoft.com/office/officeart/2005/8/layout/process3"/>
    <dgm:cxn modelId="{E825BB93-FFDB-4BDE-BA86-B34E6F11640D}" type="presOf" srcId="{FC287BE8-5B11-4482-95C4-DFE8AA26F914}" destId="{C1A4FCD3-3809-47D0-B297-D5A2A3E86521}" srcOrd="1" destOrd="0" presId="urn:microsoft.com/office/officeart/2005/8/layout/process3"/>
    <dgm:cxn modelId="{63FB8EFE-7A0E-4FAA-B2C1-0CD27F04F6BE}" type="presOf" srcId="{4782E875-832C-4E9E-98E7-5EFA0877998A}" destId="{155282C7-C528-4301-A7B7-B66F7C9962E3}" srcOrd="0" destOrd="4" presId="urn:microsoft.com/office/officeart/2005/8/layout/process3"/>
    <dgm:cxn modelId="{FAD9C90E-F858-4487-87C9-3DB5637D1955}" type="presOf" srcId="{36CF7DB1-2813-4FD8-8BB1-B1865DE49C43}" destId="{EA053BA3-CA07-4B06-B81E-7A90EF899EF1}" srcOrd="1" destOrd="0" presId="urn:microsoft.com/office/officeart/2005/8/layout/process3"/>
    <dgm:cxn modelId="{F3B35BA2-A1AC-41C3-A4E0-46AB38ABFD29}" srcId="{7328ECA1-BD66-4A21-BE64-DE0F8B92056D}" destId="{6B52A2EA-9CD4-4D99-9883-B5B659A245F7}" srcOrd="0" destOrd="0" parTransId="{61791E20-12E0-4BF4-89E8-38A3A73F3FF3}" sibTransId="{7E972D9F-B3A0-4606-BC5B-4E453CE9F5C9}"/>
    <dgm:cxn modelId="{B76EA8AE-92A4-40F9-80D1-C63385870E07}" type="presOf" srcId="{473544D7-67EB-472E-8F1A-FE058B043E46}" destId="{43FBE64F-4DAF-4246-9D1F-6CD67D479F09}" srcOrd="0" destOrd="2" presId="urn:microsoft.com/office/officeart/2005/8/layout/process3"/>
    <dgm:cxn modelId="{3A3E2813-A6CF-45AD-988D-98C0AEAEB341}" type="presOf" srcId="{75B9A91A-BFD9-4D79-AA13-77E821EC2651}" destId="{4A1C85F2-7BC5-4ABA-B18A-967DA6003C4A}" srcOrd="0" destOrd="0" presId="urn:microsoft.com/office/officeart/2005/8/layout/process3"/>
    <dgm:cxn modelId="{24A4EF22-52AF-448B-93F1-5482D13ACC91}" type="presOf" srcId="{B08B40E4-BC29-41D5-BD83-34DF511A1E17}" destId="{155282C7-C528-4301-A7B7-B66F7C9962E3}" srcOrd="0" destOrd="3" presId="urn:microsoft.com/office/officeart/2005/8/layout/process3"/>
    <dgm:cxn modelId="{0D1FC338-B1C0-45B7-84B3-0BC9D6899EFE}" type="presOf" srcId="{E153F590-3301-4199-96FA-429412C5630F}" destId="{155282C7-C528-4301-A7B7-B66F7C9962E3}" srcOrd="0" destOrd="2" presId="urn:microsoft.com/office/officeart/2005/8/layout/process3"/>
    <dgm:cxn modelId="{FE0573DC-5438-4BEE-8CDB-CF121DD204F3}" type="presParOf" srcId="{F1013A91-6E64-4AC6-BDFF-63165392050D}" destId="{0E2122CC-208E-4FC4-9DFB-BECFFAE9CF25}" srcOrd="0" destOrd="0" presId="urn:microsoft.com/office/officeart/2005/8/layout/process3"/>
    <dgm:cxn modelId="{6C556EB5-2258-4364-958E-B7EBB260EC24}" type="presParOf" srcId="{0E2122CC-208E-4FC4-9DFB-BECFFAE9CF25}" destId="{8A066A22-0AF6-403C-9F33-C2A010E9BECF}" srcOrd="0" destOrd="0" presId="urn:microsoft.com/office/officeart/2005/8/layout/process3"/>
    <dgm:cxn modelId="{E806B526-4487-404A-8764-885E6F12D019}" type="presParOf" srcId="{0E2122CC-208E-4FC4-9DFB-BECFFAE9CF25}" destId="{EA053BA3-CA07-4B06-B81E-7A90EF899EF1}" srcOrd="1" destOrd="0" presId="urn:microsoft.com/office/officeart/2005/8/layout/process3"/>
    <dgm:cxn modelId="{73255ACB-1EA6-4E2F-BA3C-725531EACFC2}" type="presParOf" srcId="{0E2122CC-208E-4FC4-9DFB-BECFFAE9CF25}" destId="{4A1C85F2-7BC5-4ABA-B18A-967DA6003C4A}" srcOrd="2" destOrd="0" presId="urn:microsoft.com/office/officeart/2005/8/layout/process3"/>
    <dgm:cxn modelId="{368CD7D0-433A-41FF-A2B2-262246CFDD84}" type="presParOf" srcId="{F1013A91-6E64-4AC6-BDFF-63165392050D}" destId="{870202EA-B7C8-47D2-B57F-62A3DE2E2F8F}" srcOrd="1" destOrd="0" presId="urn:microsoft.com/office/officeart/2005/8/layout/process3"/>
    <dgm:cxn modelId="{39DA211C-0E66-4FF5-8AAD-19AF0BD39FFE}" type="presParOf" srcId="{870202EA-B7C8-47D2-B57F-62A3DE2E2F8F}" destId="{C1A4FCD3-3809-47D0-B297-D5A2A3E86521}" srcOrd="0" destOrd="0" presId="urn:microsoft.com/office/officeart/2005/8/layout/process3"/>
    <dgm:cxn modelId="{555E0423-5B3A-4C1A-A64F-4EDF68AFC64A}" type="presParOf" srcId="{F1013A91-6E64-4AC6-BDFF-63165392050D}" destId="{617C83D1-D62F-40A7-AE5A-7F85305A6321}" srcOrd="2" destOrd="0" presId="urn:microsoft.com/office/officeart/2005/8/layout/process3"/>
    <dgm:cxn modelId="{9207988A-4387-4AF3-8569-B868FA2D628D}" type="presParOf" srcId="{617C83D1-D62F-40A7-AE5A-7F85305A6321}" destId="{6E3A6C45-4325-4FE1-821A-499353B59A4C}" srcOrd="0" destOrd="0" presId="urn:microsoft.com/office/officeart/2005/8/layout/process3"/>
    <dgm:cxn modelId="{3D20C788-DF29-4FBC-B5C1-BB775A4A1650}" type="presParOf" srcId="{617C83D1-D62F-40A7-AE5A-7F85305A6321}" destId="{A26C855D-CAEF-4224-9855-5B0084B472A7}" srcOrd="1" destOrd="0" presId="urn:microsoft.com/office/officeart/2005/8/layout/process3"/>
    <dgm:cxn modelId="{421A8245-5359-424D-99E6-4207C0134D36}" type="presParOf" srcId="{617C83D1-D62F-40A7-AE5A-7F85305A6321}" destId="{155282C7-C528-4301-A7B7-B66F7C9962E3}" srcOrd="2" destOrd="0" presId="urn:microsoft.com/office/officeart/2005/8/layout/process3"/>
    <dgm:cxn modelId="{85C028F2-B20F-4FFB-80DF-FF6546F1BEC7}" type="presParOf" srcId="{F1013A91-6E64-4AC6-BDFF-63165392050D}" destId="{E4939B6E-4E96-40CD-A9AB-87058A72AF82}" srcOrd="3" destOrd="0" presId="urn:microsoft.com/office/officeart/2005/8/layout/process3"/>
    <dgm:cxn modelId="{89D11A3F-2F8F-49F2-8857-414AC0E58C21}" type="presParOf" srcId="{E4939B6E-4E96-40CD-A9AB-87058A72AF82}" destId="{1AFEC900-7ED0-4291-93F8-726DB584A2C0}" srcOrd="0" destOrd="0" presId="urn:microsoft.com/office/officeart/2005/8/layout/process3"/>
    <dgm:cxn modelId="{A6A525C6-9B40-40CF-A580-631EBCD4FBCF}" type="presParOf" srcId="{F1013A91-6E64-4AC6-BDFF-63165392050D}" destId="{1094A53F-9D5B-4D9F-93DE-5730A6BA613E}" srcOrd="4" destOrd="0" presId="urn:microsoft.com/office/officeart/2005/8/layout/process3"/>
    <dgm:cxn modelId="{DD83C256-6239-44A5-815F-E67A2AFFB9E9}" type="presParOf" srcId="{1094A53F-9D5B-4D9F-93DE-5730A6BA613E}" destId="{4E2A2F6B-6B80-4E34-B913-5D68574F1599}" srcOrd="0" destOrd="0" presId="urn:microsoft.com/office/officeart/2005/8/layout/process3"/>
    <dgm:cxn modelId="{682A593F-EF43-4997-B283-B1B00D914040}" type="presParOf" srcId="{1094A53F-9D5B-4D9F-93DE-5730A6BA613E}" destId="{0EB97FA6-1B21-4FBB-8856-09370128EDE5}" srcOrd="1" destOrd="0" presId="urn:microsoft.com/office/officeart/2005/8/layout/process3"/>
    <dgm:cxn modelId="{9C2D4457-2575-40C9-9D8D-D5BA2D352DE6}" type="presParOf" srcId="{1094A53F-9D5B-4D9F-93DE-5730A6BA613E}" destId="{43FBE64F-4DAF-4246-9D1F-6CD67D479F0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53BA3-CA07-4B06-B81E-7A90EF899EF1}">
      <dsp:nvSpPr>
        <dsp:cNvPr id="0" name=""/>
        <dsp:cNvSpPr/>
      </dsp:nvSpPr>
      <dsp:spPr>
        <a:xfrm>
          <a:off x="4369" y="1534365"/>
          <a:ext cx="1986657" cy="11332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Solicitante</a:t>
          </a:r>
          <a:endParaRPr lang="es-MX" sz="2400" kern="1200" dirty="0"/>
        </a:p>
      </dsp:txBody>
      <dsp:txXfrm>
        <a:off x="4369" y="1534365"/>
        <a:ext cx="1986657" cy="755513"/>
      </dsp:txXfrm>
    </dsp:sp>
    <dsp:sp modelId="{4A1C85F2-7BC5-4ABA-B18A-967DA6003C4A}">
      <dsp:nvSpPr>
        <dsp:cNvPr id="0" name=""/>
        <dsp:cNvSpPr/>
      </dsp:nvSpPr>
      <dsp:spPr>
        <a:xfrm>
          <a:off x="411274" y="2524243"/>
          <a:ext cx="1986657" cy="20620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Descripción completa de bienes y/o servicios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Anexar Justificación del Gasto</a:t>
          </a:r>
          <a:endParaRPr lang="es-MX" sz="1500" kern="1200" dirty="0"/>
        </a:p>
      </dsp:txBody>
      <dsp:txXfrm>
        <a:off x="469461" y="2582430"/>
        <a:ext cx="1870283" cy="1945696"/>
      </dsp:txXfrm>
    </dsp:sp>
    <dsp:sp modelId="{870202EA-B7C8-47D2-B57F-62A3DE2E2F8F}">
      <dsp:nvSpPr>
        <dsp:cNvPr id="0" name=""/>
        <dsp:cNvSpPr/>
      </dsp:nvSpPr>
      <dsp:spPr>
        <a:xfrm rot="17747">
          <a:off x="2292192" y="1673143"/>
          <a:ext cx="638488" cy="494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2292193" y="1771684"/>
        <a:ext cx="490102" cy="296772"/>
      </dsp:txXfrm>
    </dsp:sp>
    <dsp:sp modelId="{A26C855D-CAEF-4224-9855-5B0084B472A7}">
      <dsp:nvSpPr>
        <dsp:cNvPr id="0" name=""/>
        <dsp:cNvSpPr/>
      </dsp:nvSpPr>
      <dsp:spPr>
        <a:xfrm>
          <a:off x="3195706" y="1550841"/>
          <a:ext cx="1986657" cy="11332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Departamento de Compras</a:t>
          </a:r>
          <a:endParaRPr lang="es-MX" sz="2000" kern="1200" dirty="0"/>
        </a:p>
      </dsp:txBody>
      <dsp:txXfrm>
        <a:off x="3195706" y="1550841"/>
        <a:ext cx="1986657" cy="755513"/>
      </dsp:txXfrm>
    </dsp:sp>
    <dsp:sp modelId="{155282C7-C528-4301-A7B7-B66F7C9962E3}">
      <dsp:nvSpPr>
        <dsp:cNvPr id="0" name=""/>
        <dsp:cNvSpPr/>
      </dsp:nvSpPr>
      <dsp:spPr>
        <a:xfrm>
          <a:off x="3629968" y="2573670"/>
          <a:ext cx="1986657" cy="1996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Cotiza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b="1" kern="1200" dirty="0" smtClean="0"/>
            <a:t>Ejecuta procedimiento</a:t>
          </a:r>
          <a:endParaRPr lang="es-MX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Compra</a:t>
          </a:r>
          <a:endParaRPr lang="es-MX" sz="1600" kern="1200" dirty="0"/>
        </a:p>
      </dsp:txBody>
      <dsp:txXfrm>
        <a:off x="3688155" y="2631857"/>
        <a:ext cx="1870283" cy="1879794"/>
      </dsp:txXfrm>
    </dsp:sp>
    <dsp:sp modelId="{E4939B6E-4E96-40CD-A9AB-87058A72AF82}">
      <dsp:nvSpPr>
        <dsp:cNvPr id="0" name=""/>
        <dsp:cNvSpPr/>
      </dsp:nvSpPr>
      <dsp:spPr>
        <a:xfrm rot="69448">
          <a:off x="5483468" y="1713892"/>
          <a:ext cx="638610" cy="494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5483483" y="1811317"/>
        <a:ext cx="490224" cy="296772"/>
      </dsp:txXfrm>
    </dsp:sp>
    <dsp:sp modelId="{0EB97FA6-1B21-4FBB-8856-09370128EDE5}">
      <dsp:nvSpPr>
        <dsp:cNvPr id="0" name=""/>
        <dsp:cNvSpPr/>
      </dsp:nvSpPr>
      <dsp:spPr>
        <a:xfrm>
          <a:off x="6387043" y="1615319"/>
          <a:ext cx="1986657" cy="11332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baseline="0" dirty="0" smtClean="0"/>
            <a:t>Solicitante</a:t>
          </a:r>
          <a:endParaRPr lang="es-MX" sz="2000" kern="1200" baseline="0" dirty="0"/>
        </a:p>
      </dsp:txBody>
      <dsp:txXfrm>
        <a:off x="6387043" y="1615319"/>
        <a:ext cx="1986657" cy="755513"/>
      </dsp:txXfrm>
    </dsp:sp>
    <dsp:sp modelId="{43FBE64F-4DAF-4246-9D1F-6CD67D479F09}">
      <dsp:nvSpPr>
        <dsp:cNvPr id="0" name=""/>
        <dsp:cNvSpPr/>
      </dsp:nvSpPr>
      <dsp:spPr>
        <a:xfrm>
          <a:off x="6793949" y="2767105"/>
          <a:ext cx="1986657" cy="1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Recibe el bien o servicio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Firma de conformidad</a:t>
          </a:r>
          <a:endParaRPr lang="es-MX" sz="1500" kern="1200" dirty="0"/>
        </a:p>
      </dsp:txBody>
      <dsp:txXfrm>
        <a:off x="6844861" y="2818017"/>
        <a:ext cx="1884833" cy="163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B8A51B-0DE7-4987-9680-49482B61F29F}" type="datetimeFigureOut">
              <a:rPr lang="es-MX" smtClean="0"/>
              <a:t>30/03/2013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C9C2CB-A5E5-4A0F-975F-39E98824CB9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89867468"/>
              </p:ext>
            </p:extLst>
          </p:nvPr>
        </p:nvGraphicFramePr>
        <p:xfrm>
          <a:off x="179512" y="548680"/>
          <a:ext cx="878497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"/>
          <p:cNvSpPr/>
          <p:nvPr/>
        </p:nvSpPr>
        <p:spPr>
          <a:xfrm>
            <a:off x="1783409" y="5589240"/>
            <a:ext cx="5577169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PROCESO DE COMPRAS</a:t>
            </a:r>
            <a:endParaRPr lang="es-E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pic>
        <p:nvPicPr>
          <p:cNvPr id="1026" name="Picture 2" descr="logo_col-sombra_UPSRJ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450" y="0"/>
            <a:ext cx="18605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5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30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mayra.loyola</dc:creator>
  <cp:lastModifiedBy>mayra.loyola</cp:lastModifiedBy>
  <cp:revision>3</cp:revision>
  <dcterms:created xsi:type="dcterms:W3CDTF">2013-03-30T20:17:16Z</dcterms:created>
  <dcterms:modified xsi:type="dcterms:W3CDTF">2013-03-30T20:39:11Z</dcterms:modified>
</cp:coreProperties>
</file>